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2" r:id="rId4"/>
    <p:sldId id="256" r:id="rId5"/>
    <p:sldId id="264" r:id="rId6"/>
    <p:sldId id="265" r:id="rId7"/>
    <p:sldId id="266" r:id="rId8"/>
    <p:sldId id="257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j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525" y="5791200"/>
            <a:ext cx="1362075" cy="914400"/>
          </a:xfrm>
          <a:prstGeom prst="rect">
            <a:avLst/>
          </a:prstGeom>
        </p:spPr>
      </p:pic>
      <p:pic>
        <p:nvPicPr>
          <p:cNvPr id="6" name="Picture 5" descr="LMS_public_web_ban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12" y="533400"/>
            <a:ext cx="6671588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 Card</a:t>
            </a:r>
            <a:endParaRPr lang="en-US" dirty="0"/>
          </a:p>
        </p:txBody>
      </p:sp>
      <p:pic>
        <p:nvPicPr>
          <p:cNvPr id="7" name="Picture 6" descr="j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525" y="5791200"/>
            <a:ext cx="1362075" cy="914400"/>
          </a:xfrm>
          <a:prstGeom prst="rect">
            <a:avLst/>
          </a:prstGeom>
        </p:spPr>
      </p:pic>
      <p:pic>
        <p:nvPicPr>
          <p:cNvPr id="5" name="Picture 4" descr="sample-visitors-pa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371600"/>
            <a:ext cx="3892788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Contact : 04040271894, 8341102235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914400" y="1752600"/>
          <a:ext cx="7250223" cy="4038600"/>
        </p:xfrm>
        <a:graphic>
          <a:graphicData uri="http://schemas.openxmlformats.org/presentationml/2006/ole">
            <p:oleObj spid="_x0000_s5122" name="Image" r:id="rId3" imgW="13498413" imgH="7517460" progId="Photoshop.Image.1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potV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87652"/>
            <a:ext cx="8305800" cy="4284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572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Visitor Management Software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5" descr="j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5" y="5791200"/>
            <a:ext cx="136207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79248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Complete Information gathering of the visitor </a:t>
            </a:r>
          </a:p>
          <a:p>
            <a:r>
              <a:rPr lang="en-US" dirty="0" smtClean="0"/>
              <a:t>Integrated </a:t>
            </a:r>
            <a:r>
              <a:rPr lang="en-US" dirty="0" err="1" smtClean="0"/>
              <a:t>Sms</a:t>
            </a:r>
            <a:r>
              <a:rPr lang="en-US" dirty="0" smtClean="0"/>
              <a:t> &amp; Email Facility</a:t>
            </a:r>
          </a:p>
          <a:p>
            <a:r>
              <a:rPr lang="en-US" b="1" dirty="0" smtClean="0"/>
              <a:t>Multiple Reports </a:t>
            </a:r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800" dirty="0" smtClean="0"/>
              <a:t>Daily Reports, Area wise Reports, in between hours</a:t>
            </a:r>
            <a:endParaRPr lang="en-US" dirty="0" smtClean="0"/>
          </a:p>
          <a:p>
            <a:r>
              <a:rPr lang="en-US" b="1" dirty="0" smtClean="0"/>
              <a:t>Generating New Gate Passes from existing data.</a:t>
            </a:r>
          </a:p>
          <a:p>
            <a:r>
              <a:rPr lang="en-US" b="1" dirty="0" smtClean="0"/>
              <a:t>Advanced booking for the appointment. </a:t>
            </a:r>
          </a:p>
          <a:p>
            <a:r>
              <a:rPr lang="en-US" b="1" dirty="0" smtClean="0"/>
              <a:t>MULTI  Role  SUPPORT</a:t>
            </a:r>
          </a:p>
          <a:p>
            <a:pPr>
              <a:buNone/>
            </a:pPr>
            <a:r>
              <a:rPr lang="en-US" dirty="0" smtClean="0"/>
              <a:t>    HR - Admin  / Security Manager / Operator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0623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Your Company LOGO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j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525" y="5791200"/>
            <a:ext cx="1362075" cy="914400"/>
          </a:xfrm>
          <a:prstGeom prst="rect">
            <a:avLst/>
          </a:prstGeom>
        </p:spPr>
      </p:pic>
      <p:pic>
        <p:nvPicPr>
          <p:cNvPr id="8" name="Picture 7" descr="bluetree-contract-employee-contract-labour-management-system-4-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4742"/>
            <a:ext cx="9144000" cy="5268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uetree-contract-employee-contract-labour-management-system-2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685800"/>
            <a:ext cx="8910303" cy="5334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uetree-contract-employee-contract-labour-management-system-5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609600"/>
            <a:ext cx="9415045" cy="5562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tree-contract-employee-contract-labour-management-system-6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95400"/>
            <a:ext cx="8229600" cy="417217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Integrated with SMS </a:t>
            </a:r>
            <a:r>
              <a:rPr lang="en-US" sz="2000" dirty="0" smtClean="0"/>
              <a:t>(Email / SMS Alert (Optional))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375" t="30208" r="26860" b="12500"/>
          <a:stretch>
            <a:fillRect/>
          </a:stretch>
        </p:blipFill>
        <p:spPr bwMode="auto">
          <a:xfrm>
            <a:off x="228600" y="152400"/>
            <a:ext cx="8763000" cy="560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j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5" y="5791200"/>
            <a:ext cx="136207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VMS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375" t="33333" r="20000" b="11458"/>
          <a:stretch>
            <a:fillRect/>
          </a:stretch>
        </p:blipFill>
        <p:spPr bwMode="auto">
          <a:xfrm>
            <a:off x="152400" y="1524000"/>
            <a:ext cx="878600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j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5" y="5791200"/>
            <a:ext cx="136207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MS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CEMS_ppt</Template>
  <TotalTime>3</TotalTime>
  <Words>40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CEMS_ppt</vt:lpstr>
      <vt:lpstr>Image</vt:lpstr>
      <vt:lpstr>Slide 1</vt:lpstr>
      <vt:lpstr>Slide 2</vt:lpstr>
      <vt:lpstr>Features </vt:lpstr>
      <vt:lpstr>Slide 4</vt:lpstr>
      <vt:lpstr>Slide 5</vt:lpstr>
      <vt:lpstr>Slide 6</vt:lpstr>
      <vt:lpstr>Slide 7</vt:lpstr>
      <vt:lpstr>Slide 8</vt:lpstr>
      <vt:lpstr>VMS Reports</vt:lpstr>
      <vt:lpstr>ID Card</vt:lpstr>
      <vt:lpstr>Slide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SriSai</dc:creator>
  <cp:lastModifiedBy>SriSai</cp:lastModifiedBy>
  <cp:revision>1</cp:revision>
  <dcterms:created xsi:type="dcterms:W3CDTF">2016-05-24T19:30:18Z</dcterms:created>
  <dcterms:modified xsi:type="dcterms:W3CDTF">2016-05-24T19:33:33Z</dcterms:modified>
</cp:coreProperties>
</file>